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" y="-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88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273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140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96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982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81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76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16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86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8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951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8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522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7D39-2B72-45E6-A39A-1ABF1D49C15D}" type="datetimeFigureOut">
              <a:rPr lang="en-IE" smtClean="0"/>
              <a:t>02/07/2018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21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1" b="14508"/>
          <a:stretch/>
        </p:blipFill>
        <p:spPr>
          <a:xfrm>
            <a:off x="1093928" y="292316"/>
            <a:ext cx="1587600" cy="1642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t="25374" r="8090" b="11554"/>
          <a:stretch/>
        </p:blipFill>
        <p:spPr>
          <a:xfrm flipH="1">
            <a:off x="1108599" y="2105279"/>
            <a:ext cx="1587600" cy="17599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2535" y="732180"/>
            <a:ext cx="22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Enda Scott</a:t>
            </a: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Managing </a:t>
            </a:r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Director 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Medical Devices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2535" y="2596359"/>
            <a:ext cx="1607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David Rodgers</a:t>
            </a:r>
          </a:p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Medical Devices Business Director Ireland </a:t>
            </a:r>
            <a:endParaRPr lang="en-IE" sz="12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2535" y="4639804"/>
            <a:ext cx="18928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Richard Webb</a:t>
            </a:r>
            <a:endParaRPr lang="en-IE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Medical Devices Business Director </a:t>
            </a:r>
            <a:r>
              <a:rPr lang="en-GB" sz="1200" dirty="0" smtClean="0">
                <a:solidFill>
                  <a:srgbClr val="00B0F0"/>
                </a:solidFill>
                <a:latin typeface="+mj-lt"/>
              </a:rPr>
              <a:t>UK</a:t>
            </a:r>
            <a:endParaRPr lang="en-IE" sz="120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3927" y="4059736"/>
            <a:ext cx="1587600" cy="186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morleys\Downloads\Debashi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69" y="292317"/>
            <a:ext cx="1520415" cy="1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736835" y="724446"/>
            <a:ext cx="22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Debashis Dasgupta</a:t>
            </a:r>
            <a:endParaRPr lang="en-IE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Managing </a:t>
            </a:r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Director 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Pharma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69" y="2056218"/>
            <a:ext cx="1485423" cy="185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36835" y="2515146"/>
            <a:ext cx="22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Pat Tehan</a:t>
            </a:r>
            <a:endParaRPr lang="en-IE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Sales Director 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Pharma Ireland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69" y="4059735"/>
            <a:ext cx="1485423" cy="18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736835" y="4534992"/>
            <a:ext cx="22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David Wright</a:t>
            </a:r>
            <a:endParaRPr lang="en-IE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IE" sz="1200" dirty="0" smtClean="0">
                <a:solidFill>
                  <a:srgbClr val="00B0F0"/>
                </a:solidFill>
                <a:latin typeface="+mj-lt"/>
              </a:rPr>
              <a:t>Director, New Product Development, Pharma</a:t>
            </a:r>
            <a:endParaRPr lang="en-IE" sz="1200" dirty="0" smtClean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15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40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Fannin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Best</dc:creator>
  <cp:lastModifiedBy>Sheena Morley</cp:lastModifiedBy>
  <cp:revision>8</cp:revision>
  <dcterms:created xsi:type="dcterms:W3CDTF">2018-06-28T14:37:25Z</dcterms:created>
  <dcterms:modified xsi:type="dcterms:W3CDTF">2018-07-02T11:37:40Z</dcterms:modified>
</cp:coreProperties>
</file>