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6" y="-16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7D39-2B72-45E6-A39A-1ABF1D49C15D}" type="datetimeFigureOut">
              <a:rPr lang="en-IE" smtClean="0"/>
              <a:t>02/07/2018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D46E-307F-4B04-8707-642DED501DF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27887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7D39-2B72-45E6-A39A-1ABF1D49C15D}" type="datetimeFigureOut">
              <a:rPr lang="en-IE" smtClean="0"/>
              <a:t>02/07/2018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D46E-307F-4B04-8707-642DED501DF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62735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7D39-2B72-45E6-A39A-1ABF1D49C15D}" type="datetimeFigureOut">
              <a:rPr lang="en-IE" smtClean="0"/>
              <a:t>02/07/2018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D46E-307F-4B04-8707-642DED501DF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41409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7D39-2B72-45E6-A39A-1ABF1D49C15D}" type="datetimeFigureOut">
              <a:rPr lang="en-IE" smtClean="0"/>
              <a:t>02/07/2018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D46E-307F-4B04-8707-642DED501DF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49644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81" y="1709740"/>
            <a:ext cx="8543925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81" y="4589466"/>
            <a:ext cx="8543925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7D39-2B72-45E6-A39A-1ABF1D49C15D}" type="datetimeFigureOut">
              <a:rPr lang="en-IE" smtClean="0"/>
              <a:t>02/07/2018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D46E-307F-4B04-8707-642DED501DF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39828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7D39-2B72-45E6-A39A-1ABF1D49C15D}" type="datetimeFigureOut">
              <a:rPr lang="en-IE" smtClean="0"/>
              <a:t>02/07/2018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D46E-307F-4B04-8707-642DED501DF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58159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30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30" y="1681164"/>
            <a:ext cx="4190702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30" y="2505076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5" y="1681164"/>
            <a:ext cx="4211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5" y="2505076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7D39-2B72-45E6-A39A-1ABF1D49C15D}" type="datetimeFigureOut">
              <a:rPr lang="en-IE" smtClean="0"/>
              <a:t>02/07/2018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D46E-307F-4B04-8707-642DED501DF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67649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7D39-2B72-45E6-A39A-1ABF1D49C15D}" type="datetimeFigureOut">
              <a:rPr lang="en-IE" smtClean="0"/>
              <a:t>02/07/2018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D46E-307F-4B04-8707-642DED501DF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16163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7D39-2B72-45E6-A39A-1ABF1D49C15D}" type="datetimeFigureOut">
              <a:rPr lang="en-IE" smtClean="0"/>
              <a:t>02/07/2018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D46E-307F-4B04-8707-642DED501DF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94866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2" y="987428"/>
            <a:ext cx="5014913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7D39-2B72-45E6-A39A-1ABF1D49C15D}" type="datetimeFigureOut">
              <a:rPr lang="en-IE" smtClean="0"/>
              <a:t>02/07/2018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D46E-307F-4B04-8707-642DED501DF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39510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2" y="987428"/>
            <a:ext cx="5014913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7D39-2B72-45E6-A39A-1ABF1D49C15D}" type="datetimeFigureOut">
              <a:rPr lang="en-IE" smtClean="0"/>
              <a:t>02/07/2018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D46E-307F-4B04-8707-642DED501DF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15221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40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40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87D39-2B72-45E6-A39A-1ABF1D49C15D}" type="datetimeFigureOut">
              <a:rPr lang="en-IE" smtClean="0"/>
              <a:t>02/07/2018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5" y="6356353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8D46E-307F-4B04-8707-642DED501DF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22131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301" b="14508"/>
          <a:stretch/>
        </p:blipFill>
        <p:spPr>
          <a:xfrm>
            <a:off x="1093928" y="292316"/>
            <a:ext cx="1587600" cy="164204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01" t="25374" r="8090" b="11554"/>
          <a:stretch/>
        </p:blipFill>
        <p:spPr>
          <a:xfrm flipH="1">
            <a:off x="1108599" y="2105279"/>
            <a:ext cx="1587600" cy="175993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812535" y="732180"/>
            <a:ext cx="22521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Enda Scott</a:t>
            </a:r>
          </a:p>
          <a:p>
            <a:r>
              <a:rPr lang="en-IE" sz="1200" dirty="0" smtClean="0">
                <a:solidFill>
                  <a:srgbClr val="00B0F0"/>
                </a:solidFill>
                <a:latin typeface="+mj-lt"/>
              </a:rPr>
              <a:t>Managing </a:t>
            </a:r>
            <a:r>
              <a:rPr lang="en-IE" sz="1200" dirty="0" smtClean="0">
                <a:solidFill>
                  <a:srgbClr val="00B0F0"/>
                </a:solidFill>
                <a:latin typeface="+mj-lt"/>
              </a:rPr>
              <a:t>Director </a:t>
            </a:r>
            <a:endParaRPr lang="en-IE" sz="1200" dirty="0" smtClean="0">
              <a:solidFill>
                <a:srgbClr val="00B0F0"/>
              </a:solidFill>
              <a:latin typeface="+mj-lt"/>
            </a:endParaRPr>
          </a:p>
          <a:p>
            <a:r>
              <a:rPr lang="en-IE" sz="1200" dirty="0" smtClean="0">
                <a:solidFill>
                  <a:srgbClr val="00B0F0"/>
                </a:solidFill>
                <a:latin typeface="+mj-lt"/>
              </a:rPr>
              <a:t>Medical Devices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12535" y="2596359"/>
            <a:ext cx="160706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David Rodgers</a:t>
            </a:r>
          </a:p>
          <a:p>
            <a:r>
              <a:rPr lang="en-GB" sz="1200" dirty="0">
                <a:solidFill>
                  <a:srgbClr val="00B0F0"/>
                </a:solidFill>
                <a:latin typeface="+mj-lt"/>
              </a:rPr>
              <a:t>Medical Devices Business Director Ireland </a:t>
            </a:r>
            <a:endParaRPr lang="en-IE" sz="1200" dirty="0">
              <a:solidFill>
                <a:srgbClr val="00B0F0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12535" y="4639804"/>
            <a:ext cx="189281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Richard Webb</a:t>
            </a:r>
            <a:endParaRPr lang="en-IE" sz="1400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  <a:p>
            <a:r>
              <a:rPr lang="en-GB" sz="1200" dirty="0">
                <a:solidFill>
                  <a:srgbClr val="00B0F0"/>
                </a:solidFill>
                <a:latin typeface="+mj-lt"/>
              </a:rPr>
              <a:t>Medical Devices Business Director </a:t>
            </a:r>
            <a:r>
              <a:rPr lang="en-GB" sz="1200" dirty="0" smtClean="0">
                <a:solidFill>
                  <a:srgbClr val="00B0F0"/>
                </a:solidFill>
                <a:latin typeface="+mj-lt"/>
              </a:rPr>
              <a:t>UK</a:t>
            </a:r>
            <a:endParaRPr lang="en-IE" sz="1200" dirty="0">
              <a:solidFill>
                <a:srgbClr val="00B0F0"/>
              </a:solidFill>
              <a:latin typeface="+mj-lt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93927" y="4059736"/>
            <a:ext cx="1587600" cy="1862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C:\Users\morleys\Downloads\Debashis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669" y="292317"/>
            <a:ext cx="1520415" cy="164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6736835" y="724446"/>
            <a:ext cx="22521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Debashis Dasgupta</a:t>
            </a:r>
            <a:endParaRPr lang="en-IE" sz="1600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  <a:p>
            <a:r>
              <a:rPr lang="en-IE" sz="1200" dirty="0" smtClean="0">
                <a:solidFill>
                  <a:srgbClr val="00B0F0"/>
                </a:solidFill>
                <a:latin typeface="+mj-lt"/>
              </a:rPr>
              <a:t>Managing </a:t>
            </a:r>
            <a:r>
              <a:rPr lang="en-IE" sz="1200" dirty="0" smtClean="0">
                <a:solidFill>
                  <a:srgbClr val="00B0F0"/>
                </a:solidFill>
                <a:latin typeface="+mj-lt"/>
              </a:rPr>
              <a:t>Director </a:t>
            </a:r>
            <a:endParaRPr lang="en-IE" sz="1200" dirty="0" smtClean="0">
              <a:solidFill>
                <a:srgbClr val="00B0F0"/>
              </a:solidFill>
              <a:latin typeface="+mj-lt"/>
            </a:endParaRPr>
          </a:p>
          <a:p>
            <a:r>
              <a:rPr lang="en-IE" sz="1200" dirty="0" smtClean="0">
                <a:solidFill>
                  <a:srgbClr val="00B0F0"/>
                </a:solidFill>
                <a:latin typeface="+mj-lt"/>
              </a:rPr>
              <a:t>Pharma</a:t>
            </a:r>
            <a:endParaRPr lang="en-IE" sz="1200" dirty="0" smtClean="0">
              <a:solidFill>
                <a:srgbClr val="00B0F0"/>
              </a:solidFill>
              <a:latin typeface="+mj-lt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669" y="2056218"/>
            <a:ext cx="1485423" cy="1858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6736835" y="2515146"/>
            <a:ext cx="22521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Pat Tehan</a:t>
            </a:r>
            <a:endParaRPr lang="en-IE" sz="1600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  <a:p>
            <a:r>
              <a:rPr lang="en-IE" sz="1200" dirty="0" smtClean="0">
                <a:solidFill>
                  <a:srgbClr val="00B0F0"/>
                </a:solidFill>
                <a:latin typeface="+mj-lt"/>
              </a:rPr>
              <a:t>Sales Director </a:t>
            </a:r>
            <a:endParaRPr lang="en-IE" sz="1200" dirty="0" smtClean="0">
              <a:solidFill>
                <a:srgbClr val="00B0F0"/>
              </a:solidFill>
              <a:latin typeface="+mj-lt"/>
            </a:endParaRPr>
          </a:p>
          <a:p>
            <a:r>
              <a:rPr lang="en-IE" sz="1200" dirty="0" smtClean="0">
                <a:solidFill>
                  <a:srgbClr val="00B0F0"/>
                </a:solidFill>
                <a:latin typeface="+mj-lt"/>
              </a:rPr>
              <a:t>Pharma Ireland</a:t>
            </a:r>
            <a:endParaRPr lang="en-IE" sz="1200" dirty="0" smtClean="0">
              <a:solidFill>
                <a:srgbClr val="00B0F0"/>
              </a:solidFill>
              <a:latin typeface="+mj-lt"/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669" y="4059735"/>
            <a:ext cx="1485423" cy="1880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6736835" y="4534992"/>
            <a:ext cx="22521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David Wright</a:t>
            </a:r>
            <a:endParaRPr lang="en-IE" sz="1600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  <a:p>
            <a:r>
              <a:rPr lang="en-IE" sz="1200" dirty="0" smtClean="0">
                <a:solidFill>
                  <a:srgbClr val="00B0F0"/>
                </a:solidFill>
                <a:latin typeface="+mj-lt"/>
              </a:rPr>
              <a:t>Director, New Product Development, Pharma</a:t>
            </a:r>
            <a:endParaRPr lang="en-IE" sz="1200" dirty="0" smtClean="0">
              <a:solidFill>
                <a:srgbClr val="00B0F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1156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</TotalTime>
  <Words>40</Words>
  <Application>Microsoft Office PowerPoint</Application>
  <PresentationFormat>A4 Paper (210x297 mm)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Fannin Limited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Jake Best</dc:creator>
  <cp:lastModifiedBy>Sheena Morley</cp:lastModifiedBy>
  <cp:revision>8</cp:revision>
  <dcterms:created xsi:type="dcterms:W3CDTF">2018-06-28T14:37:25Z</dcterms:created>
  <dcterms:modified xsi:type="dcterms:W3CDTF">2018-07-02T11:37:40Z</dcterms:modified>
</cp:coreProperties>
</file>