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38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7D39-2B72-45E6-A39A-1ABF1D49C15D}" type="datetimeFigureOut">
              <a:rPr lang="en-IE" smtClean="0"/>
              <a:t>04/11/2019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D46E-307F-4B04-8707-642DED501DF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27887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7D39-2B72-45E6-A39A-1ABF1D49C15D}" type="datetimeFigureOut">
              <a:rPr lang="en-IE" smtClean="0"/>
              <a:t>04/11/2019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D46E-307F-4B04-8707-642DED501DF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62735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7D39-2B72-45E6-A39A-1ABF1D49C15D}" type="datetimeFigureOut">
              <a:rPr lang="en-IE" smtClean="0"/>
              <a:t>04/11/2019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D46E-307F-4B04-8707-642DED501DF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4140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7D39-2B72-45E6-A39A-1ABF1D49C15D}" type="datetimeFigureOut">
              <a:rPr lang="en-IE" smtClean="0"/>
              <a:t>04/11/2019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D46E-307F-4B04-8707-642DED501DF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49644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1" y="1709740"/>
            <a:ext cx="85439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1" y="4589466"/>
            <a:ext cx="85439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7D39-2B72-45E6-A39A-1ABF1D49C15D}" type="datetimeFigureOut">
              <a:rPr lang="en-IE" smtClean="0"/>
              <a:t>04/11/2019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D46E-307F-4B04-8707-642DED501DF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39828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7D39-2B72-45E6-A39A-1ABF1D49C15D}" type="datetimeFigureOut">
              <a:rPr lang="en-IE" smtClean="0"/>
              <a:t>04/11/2019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D46E-307F-4B04-8707-642DED501DF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5815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0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30" y="1681164"/>
            <a:ext cx="4190702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30" y="2505076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5" y="1681164"/>
            <a:ext cx="4211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5" y="2505076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7D39-2B72-45E6-A39A-1ABF1D49C15D}" type="datetimeFigureOut">
              <a:rPr lang="en-IE" smtClean="0"/>
              <a:t>04/11/2019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D46E-307F-4B04-8707-642DED501DF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67649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7D39-2B72-45E6-A39A-1ABF1D49C15D}" type="datetimeFigureOut">
              <a:rPr lang="en-IE" smtClean="0"/>
              <a:t>04/11/2019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D46E-307F-4B04-8707-642DED501DF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16163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7D39-2B72-45E6-A39A-1ABF1D49C15D}" type="datetimeFigureOut">
              <a:rPr lang="en-IE" smtClean="0"/>
              <a:t>04/11/2019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D46E-307F-4B04-8707-642DED501DF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94866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2" y="987428"/>
            <a:ext cx="501491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7D39-2B72-45E6-A39A-1ABF1D49C15D}" type="datetimeFigureOut">
              <a:rPr lang="en-IE" smtClean="0"/>
              <a:t>04/11/2019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D46E-307F-4B04-8707-642DED501DF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39510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2" y="987428"/>
            <a:ext cx="5014913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7D39-2B72-45E6-A39A-1ABF1D49C15D}" type="datetimeFigureOut">
              <a:rPr lang="en-IE" smtClean="0"/>
              <a:t>04/11/2019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D46E-307F-4B04-8707-642DED501DF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15221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40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40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87D39-2B72-45E6-A39A-1ABF1D49C15D}" type="datetimeFigureOut">
              <a:rPr lang="en-IE" smtClean="0"/>
              <a:t>04/11/2019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5" y="6356353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8D46E-307F-4B04-8707-642DED501DF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2213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01" b="14508"/>
          <a:stretch/>
        </p:blipFill>
        <p:spPr>
          <a:xfrm>
            <a:off x="1093928" y="292316"/>
            <a:ext cx="1799485" cy="1861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1" t="25374" r="8090" b="11554"/>
          <a:stretch/>
        </p:blipFill>
        <p:spPr>
          <a:xfrm flipH="1">
            <a:off x="1154194" y="2875942"/>
            <a:ext cx="1678951" cy="1861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71581" y="852163"/>
            <a:ext cx="22521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Enda Scott</a:t>
            </a:r>
          </a:p>
          <a:p>
            <a:r>
              <a:rPr lang="en-IE" sz="1200" dirty="0">
                <a:solidFill>
                  <a:srgbClr val="00B0F0"/>
                </a:solidFill>
                <a:latin typeface="+mj-lt"/>
              </a:rPr>
              <a:t>Managing Director </a:t>
            </a:r>
          </a:p>
          <a:p>
            <a:r>
              <a:rPr lang="en-IE" sz="1200" dirty="0">
                <a:solidFill>
                  <a:srgbClr val="00B0F0"/>
                </a:solidFill>
                <a:latin typeface="+mj-lt"/>
              </a:rPr>
              <a:t>Medical Devices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71581" y="3284336"/>
            <a:ext cx="160706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David Rodgers</a:t>
            </a:r>
          </a:p>
          <a:p>
            <a:r>
              <a:rPr lang="en-GB" sz="1200" dirty="0">
                <a:solidFill>
                  <a:srgbClr val="00B0F0"/>
                </a:solidFill>
                <a:latin typeface="+mj-lt"/>
              </a:rPr>
              <a:t>Medical Devices Business Director Ireland </a:t>
            </a:r>
            <a:endParaRPr lang="en-IE" sz="1200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92066" y="3376669"/>
            <a:ext cx="189281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Richard Webb</a:t>
            </a:r>
          </a:p>
          <a:p>
            <a:r>
              <a:rPr lang="en-GB" sz="1200" dirty="0">
                <a:solidFill>
                  <a:srgbClr val="00B0F0"/>
                </a:solidFill>
                <a:latin typeface="+mj-lt"/>
              </a:rPr>
              <a:t>Medical Devices Business Director UK</a:t>
            </a:r>
            <a:endParaRPr lang="en-IE" sz="1200" dirty="0">
              <a:solidFill>
                <a:srgbClr val="00B0F0"/>
              </a:solidFill>
              <a:latin typeface="+mj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29835" y="2842091"/>
            <a:ext cx="1587600" cy="1862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835" y="292316"/>
            <a:ext cx="1584063" cy="186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6792066" y="868973"/>
            <a:ext cx="21155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Patrick Tehan</a:t>
            </a:r>
          </a:p>
          <a:p>
            <a:r>
              <a:rPr lang="en-IE" sz="1200" dirty="0">
                <a:solidFill>
                  <a:srgbClr val="00B0F0"/>
                </a:solidFill>
                <a:latin typeface="+mj-lt"/>
              </a:rPr>
              <a:t>Sales Director </a:t>
            </a:r>
          </a:p>
          <a:p>
            <a:r>
              <a:rPr lang="en-IE" sz="1200" dirty="0">
                <a:solidFill>
                  <a:srgbClr val="00B0F0"/>
                </a:solidFill>
                <a:latin typeface="+mj-lt"/>
              </a:rPr>
              <a:t>Pharma Ireland</a:t>
            </a:r>
          </a:p>
        </p:txBody>
      </p:sp>
    </p:spTree>
    <p:extLst>
      <p:ext uri="{BB962C8B-B14F-4D97-AF65-F5344CB8AC3E}">
        <p14:creationId xmlns:p14="http://schemas.microsoft.com/office/powerpoint/2010/main" val="911565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</TotalTime>
  <Words>26</Words>
  <Application>Microsoft Office PowerPoint</Application>
  <PresentationFormat>A4 Paper (210x297 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Fannin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Jake Best</dc:creator>
  <cp:lastModifiedBy>Sheena Morley</cp:lastModifiedBy>
  <cp:revision>11</cp:revision>
  <dcterms:created xsi:type="dcterms:W3CDTF">2018-06-28T14:37:25Z</dcterms:created>
  <dcterms:modified xsi:type="dcterms:W3CDTF">2019-11-04T11:59:32Z</dcterms:modified>
</cp:coreProperties>
</file>