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66" d="100"/>
          <a:sy n="66" d="100"/>
        </p:scale>
        <p:origin x="-528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30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96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018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31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65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157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16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252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911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44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06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9C5E-9930-443E-BFBD-B798B38347FA}" type="datetimeFigureOut">
              <a:rPr lang="en-IE" smtClean="0"/>
              <a:t>13/11/2018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374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jpe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42" Type="http://schemas.openxmlformats.org/officeDocument/2006/relationships/image" Target="../media/image41.jpg"/><Relationship Id="rId47" Type="http://schemas.openxmlformats.org/officeDocument/2006/relationships/image" Target="../media/image46.png"/><Relationship Id="rId50" Type="http://schemas.openxmlformats.org/officeDocument/2006/relationships/image" Target="../media/image49.jpe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41" Type="http://schemas.openxmlformats.org/officeDocument/2006/relationships/image" Target="../media/image40.jpg"/><Relationship Id="rId54" Type="http://schemas.openxmlformats.org/officeDocument/2006/relationships/image" Target="../media/image53.png"/><Relationship Id="rId62" Type="http://schemas.openxmlformats.org/officeDocument/2006/relationships/image" Target="../media/image6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jpeg"/><Relationship Id="rId37" Type="http://schemas.openxmlformats.org/officeDocument/2006/relationships/image" Target="../media/image36.jpeg"/><Relationship Id="rId40" Type="http://schemas.openxmlformats.org/officeDocument/2006/relationships/image" Target="../media/image39.jpg"/><Relationship Id="rId45" Type="http://schemas.openxmlformats.org/officeDocument/2006/relationships/image" Target="../media/image44.jpeg"/><Relationship Id="rId53" Type="http://schemas.openxmlformats.org/officeDocument/2006/relationships/image" Target="../media/image52.jpeg"/><Relationship Id="rId58" Type="http://schemas.openxmlformats.org/officeDocument/2006/relationships/image" Target="../media/image57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49" Type="http://schemas.openxmlformats.org/officeDocument/2006/relationships/image" Target="../media/image48.png"/><Relationship Id="rId57" Type="http://schemas.openxmlformats.org/officeDocument/2006/relationships/image" Target="../media/image56.jpeg"/><Relationship Id="rId61" Type="http://schemas.openxmlformats.org/officeDocument/2006/relationships/image" Target="../media/image60.pn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gif"/><Relationship Id="rId44" Type="http://schemas.openxmlformats.org/officeDocument/2006/relationships/image" Target="../media/image43.jpeg"/><Relationship Id="rId52" Type="http://schemas.openxmlformats.org/officeDocument/2006/relationships/image" Target="../media/image51.jpeg"/><Relationship Id="rId60" Type="http://schemas.openxmlformats.org/officeDocument/2006/relationships/image" Target="../media/image5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jpe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jpeg"/><Relationship Id="rId64" Type="http://schemas.openxmlformats.org/officeDocument/2006/relationships/image" Target="../media/image63.png"/><Relationship Id="rId8" Type="http://schemas.openxmlformats.org/officeDocument/2006/relationships/image" Target="../media/image7.jpeg"/><Relationship Id="rId51" Type="http://schemas.openxmlformats.org/officeDocument/2006/relationships/image" Target="../media/image50.jpeg"/><Relationship Id="rId3" Type="http://schemas.openxmlformats.org/officeDocument/2006/relationships/image" Target="../media/image2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jpg"/><Relationship Id="rId46" Type="http://schemas.openxmlformats.org/officeDocument/2006/relationships/image" Target="../media/image45.png"/><Relationship Id="rId59" Type="http://schemas.openxmlformats.org/officeDocument/2006/relationships/image" Target="../media/image5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608" y="2219273"/>
            <a:ext cx="761973" cy="363402"/>
          </a:xfrm>
          <a:prstGeom prst="rect">
            <a:avLst/>
          </a:prstGeom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811" y="1632271"/>
            <a:ext cx="776513" cy="1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LINISUPPLIE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741" y="2160438"/>
            <a:ext cx="761973" cy="3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farco-pharma gmb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22" y="1546278"/>
            <a:ext cx="758684" cy="3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wellspect healthca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61" y="2955090"/>
            <a:ext cx="776513" cy="23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THEYA HEALTHCARE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8" r="23269"/>
          <a:stretch/>
        </p:blipFill>
        <p:spPr bwMode="auto">
          <a:xfrm>
            <a:off x="8244821" y="2768836"/>
            <a:ext cx="761304" cy="53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theraband logo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6" b="26937"/>
          <a:stretch/>
        </p:blipFill>
        <p:spPr bwMode="auto">
          <a:xfrm>
            <a:off x="8242425" y="4428774"/>
            <a:ext cx="748943" cy="16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robinson healthcare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57" b="26928"/>
          <a:stretch/>
        </p:blipFill>
        <p:spPr bwMode="auto">
          <a:xfrm>
            <a:off x="6131092" y="5049714"/>
            <a:ext cx="843004" cy="38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YNERGY HEALTHCARE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5" b="13514"/>
          <a:stretch/>
        </p:blipFill>
        <p:spPr bwMode="auto">
          <a:xfrm>
            <a:off x="3929099" y="1582937"/>
            <a:ext cx="761973" cy="2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GAMA HEALTHCARE LTD.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88" y="2970801"/>
            <a:ext cx="754099" cy="23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icu medical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87" b="31278"/>
          <a:stretch/>
        </p:blipFill>
        <p:spPr bwMode="auto">
          <a:xfrm>
            <a:off x="10471191" y="3761340"/>
            <a:ext cx="761973" cy="16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teleflex medical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2" t="39521" r="8475" b="39700"/>
          <a:stretch/>
        </p:blipFill>
        <p:spPr bwMode="auto">
          <a:xfrm>
            <a:off x="5426443" y="3023948"/>
            <a:ext cx="669557" cy="1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Image result for guerbet franc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47" y="2238128"/>
            <a:ext cx="771732" cy="21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Image result for baxter healthcar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828" y="3767973"/>
            <a:ext cx="754099" cy="13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Image result for FRESENIUS KABI LTD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06"/>
          <a:stretch/>
        </p:blipFill>
        <p:spPr bwMode="auto">
          <a:xfrm>
            <a:off x="8970645" y="2243365"/>
            <a:ext cx="761974" cy="20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Image result for performance health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04" y="3753135"/>
            <a:ext cx="748943" cy="22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66504" y="3761710"/>
            <a:ext cx="761973" cy="268102"/>
          </a:xfrm>
          <a:prstGeom prst="rect">
            <a:avLst/>
          </a:prstGeom>
        </p:spPr>
      </p:pic>
      <p:pic>
        <p:nvPicPr>
          <p:cNvPr id="1066" name="Picture 42" descr="Image result for SCHMITZ U.SOEHNE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" t="16154" r="6149" b="14221"/>
          <a:stretch/>
        </p:blipFill>
        <p:spPr bwMode="auto">
          <a:xfrm>
            <a:off x="3259289" y="2275488"/>
            <a:ext cx="604359" cy="26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Image result for bio-rad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157" y="2970801"/>
            <a:ext cx="757403" cy="20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Image result for stago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9881" r="5145" b="18786"/>
          <a:stretch/>
        </p:blipFill>
        <p:spPr bwMode="auto">
          <a:xfrm>
            <a:off x="7686823" y="5042630"/>
            <a:ext cx="529747" cy="35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Image result for nova biomedical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25" y="2205849"/>
            <a:ext cx="748957" cy="31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Related image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443" y="1634125"/>
            <a:ext cx="748943" cy="28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/>
          <a:srcRect b="22658"/>
          <a:stretch/>
        </p:blipFill>
        <p:spPr>
          <a:xfrm>
            <a:off x="9737386" y="2896407"/>
            <a:ext cx="761967" cy="298389"/>
          </a:xfrm>
          <a:prstGeom prst="rect">
            <a:avLst/>
          </a:prstGeom>
        </p:spPr>
      </p:pic>
      <p:pic>
        <p:nvPicPr>
          <p:cNvPr id="1082" name="Picture 58" descr="Image result for KIBION AB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94" y="3617648"/>
            <a:ext cx="391505" cy="33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0" descr="Image result for fujireb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034601" y="4459865"/>
            <a:ext cx="738203" cy="144431"/>
          </a:xfrm>
          <a:prstGeom prst="rect">
            <a:avLst/>
          </a:prstGeom>
        </p:spPr>
      </p:pic>
      <p:pic>
        <p:nvPicPr>
          <p:cNvPr id="1086" name="Picture 62" descr="Image result for HORIBA UK LIMITED"/>
          <p:cNvPicPr>
            <a:picLocks noChangeAspect="1" noChangeArrowheads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7" t="39993" r="21786" b="39884"/>
          <a:stretch/>
        </p:blipFill>
        <p:spPr bwMode="auto">
          <a:xfrm>
            <a:off x="2458281" y="4451514"/>
            <a:ext cx="764424" cy="12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Image result for PRECISION BIOLOGICS"/>
          <p:cNvPicPr>
            <a:picLocks noChangeAspect="1" noChangeArrowheads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7" t="37233" r="24287" b="40272"/>
          <a:stretch/>
        </p:blipFill>
        <p:spPr bwMode="auto">
          <a:xfrm>
            <a:off x="1792246" y="5127548"/>
            <a:ext cx="748943" cy="1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75066" y="2278196"/>
            <a:ext cx="748943" cy="167485"/>
          </a:xfrm>
          <a:prstGeom prst="rect">
            <a:avLst/>
          </a:prstGeom>
        </p:spPr>
      </p:pic>
      <p:pic>
        <p:nvPicPr>
          <p:cNvPr id="1092" name="Picture 68" descr="Image result for R BIOPHARM RHONE LTD"/>
          <p:cNvPicPr>
            <a:picLocks noChangeAspect="1" noChangeArrowheads="1"/>
          </p:cNvPicPr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05"/>
          <a:stretch/>
        </p:blipFill>
        <p:spPr bwMode="auto">
          <a:xfrm>
            <a:off x="318895" y="5128330"/>
            <a:ext cx="748943" cy="22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Image result for oxoid ltd"/>
          <p:cNvPicPr>
            <a:picLocks noChangeAspect="1" noChangeArrowheads="1"/>
          </p:cNvPicPr>
          <p:nvPr/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5" t="23025" r="4486" b="22932"/>
          <a:stretch/>
        </p:blipFill>
        <p:spPr bwMode="auto">
          <a:xfrm>
            <a:off x="5377587" y="4364789"/>
            <a:ext cx="655055" cy="2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Image result for koven technology inc"/>
          <p:cNvPicPr>
            <a:picLocks noChangeAspect="1" noChangeArrowheads="1"/>
          </p:cNvPicPr>
          <p:nvPr/>
        </p:nvPicPr>
        <p:blipFill rotWithShape="1"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8" r="7976" b="19980"/>
          <a:stretch/>
        </p:blipFill>
        <p:spPr bwMode="auto">
          <a:xfrm>
            <a:off x="11116424" y="1591758"/>
            <a:ext cx="776513" cy="35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Related image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161" y="1637219"/>
            <a:ext cx="664580" cy="27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4"/>
          <a:srcRect t="28667" b="41873"/>
          <a:stretch/>
        </p:blipFill>
        <p:spPr>
          <a:xfrm>
            <a:off x="3905131" y="4407386"/>
            <a:ext cx="720166" cy="212163"/>
          </a:xfrm>
          <a:prstGeom prst="rect">
            <a:avLst/>
          </a:prstGeom>
        </p:spPr>
      </p:pic>
      <p:pic>
        <p:nvPicPr>
          <p:cNvPr id="1106" name="Picture 82" descr="Image result for STERISETS INTERNATIONAL BV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577" y="3023948"/>
            <a:ext cx="644208" cy="17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119" y="4450051"/>
            <a:ext cx="810914" cy="23616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654" y="3727361"/>
            <a:ext cx="748943" cy="2321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324" y="5131975"/>
            <a:ext cx="724975" cy="2208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604" y="5868222"/>
            <a:ext cx="677611" cy="27132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820" y="4276049"/>
            <a:ext cx="664581" cy="3921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9" t="20427" r="14114" b="16282"/>
          <a:stretch/>
        </p:blipFill>
        <p:spPr>
          <a:xfrm>
            <a:off x="1044659" y="2937270"/>
            <a:ext cx="761973" cy="2721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56" y="5127548"/>
            <a:ext cx="830479" cy="234701"/>
          </a:xfrm>
          <a:prstGeom prst="rect">
            <a:avLst/>
          </a:prstGeom>
        </p:spPr>
      </p:pic>
      <p:pic>
        <p:nvPicPr>
          <p:cNvPr id="1108" name="Picture 84" descr="Image result for Adeor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230" y="4338926"/>
            <a:ext cx="685555" cy="33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Related image"/>
          <p:cNvPicPr>
            <a:picLocks noChangeAspect="1" noChangeArrowheads="1"/>
          </p:cNvPicPr>
          <p:nvPr/>
        </p:nvPicPr>
        <p:blipFill rotWithShape="1"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12507" r="16137" b="32147"/>
          <a:stretch/>
        </p:blipFill>
        <p:spPr bwMode="auto">
          <a:xfrm>
            <a:off x="10467455" y="5054170"/>
            <a:ext cx="693075" cy="24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Image result for seca logo"/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386" y="1662414"/>
            <a:ext cx="661087" cy="2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Image result for CARILEX MEDICAL GMBH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516" y="1699538"/>
            <a:ext cx="784032" cy="1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0602169" y="2165656"/>
            <a:ext cx="366279" cy="4434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2489131" y="5872584"/>
            <a:ext cx="733574" cy="2669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034601" y="5783746"/>
            <a:ext cx="751956" cy="444635"/>
          </a:xfrm>
          <a:prstGeom prst="rect">
            <a:avLst/>
          </a:prstGeom>
        </p:spPr>
      </p:pic>
      <p:pic>
        <p:nvPicPr>
          <p:cNvPr id="4" name="Picture 4" descr="Image result for varimed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597" y="5818311"/>
            <a:ext cx="710773" cy="37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Image result for toffeln ltd logo"/>
          <p:cNvPicPr>
            <a:picLocks noChangeAspect="1" noChangeArrowheads="1"/>
          </p:cNvPicPr>
          <p:nvPr/>
        </p:nvPicPr>
        <p:blipFill rotWithShape="1"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03" b="35592"/>
          <a:stretch/>
        </p:blipFill>
        <p:spPr bwMode="auto">
          <a:xfrm>
            <a:off x="5355743" y="5935962"/>
            <a:ext cx="770641" cy="19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6" descr="Image result for SWANN MORTON logo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60" y="5962413"/>
            <a:ext cx="696581" cy="1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Image result for ORIGIO A/S logo"/>
          <p:cNvPicPr>
            <a:picLocks noChangeAspect="1" noChangeArrowheads="1"/>
          </p:cNvPicPr>
          <p:nvPr/>
        </p:nvPicPr>
        <p:blipFill rotWithShape="1"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8"/>
          <a:stretch/>
        </p:blipFill>
        <p:spPr bwMode="auto">
          <a:xfrm>
            <a:off x="8354403" y="5959170"/>
            <a:ext cx="558257" cy="25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0" descr="Q-Close"/>
          <p:cNvPicPr>
            <a:picLocks noChangeAspect="1" noChangeArrowheads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234" y="3753135"/>
            <a:ext cx="685663" cy="20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BOWA-ELECTRONIC GMBH &amp; CO KG"/>
          <p:cNvPicPr>
            <a:picLocks noChangeAspect="1" noChangeArrowheads="1"/>
          </p:cNvPicPr>
          <p:nvPr/>
        </p:nvPicPr>
        <p:blipFill rotWithShape="1"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29" b="36000"/>
          <a:stretch/>
        </p:blipFill>
        <p:spPr bwMode="auto">
          <a:xfrm>
            <a:off x="9088411" y="5123875"/>
            <a:ext cx="644208" cy="19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04" y="814472"/>
            <a:ext cx="685477" cy="20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icu medical"/>
          <p:cNvPicPr>
            <a:picLocks noChangeAspect="1" noChangeArrowheads="1"/>
          </p:cNvPicPr>
          <p:nvPr/>
        </p:nvPicPr>
        <p:blipFill rotWithShape="1"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43" b="28542"/>
          <a:stretch/>
        </p:blipFill>
        <p:spPr bwMode="auto">
          <a:xfrm>
            <a:off x="3255324" y="839416"/>
            <a:ext cx="673775" cy="15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smiths medical"/>
          <p:cNvPicPr>
            <a:picLocks noChangeAspect="1" noChangeArrowheads="1"/>
          </p:cNvPicPr>
          <p:nvPr/>
        </p:nvPicPr>
        <p:blipFill rotWithShape="1"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6" b="31799"/>
          <a:stretch/>
        </p:blipFill>
        <p:spPr bwMode="auto">
          <a:xfrm>
            <a:off x="4670158" y="849529"/>
            <a:ext cx="715198" cy="12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CHARTER-KONTRON logo"/>
          <p:cNvPicPr>
            <a:picLocks noChangeAspect="1" noChangeArrowheads="1"/>
          </p:cNvPicPr>
          <p:nvPr/>
        </p:nvPicPr>
        <p:blipFill rotWithShape="1"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1"/>
          <a:stretch/>
        </p:blipFill>
        <p:spPr bwMode="auto">
          <a:xfrm>
            <a:off x="6136254" y="776967"/>
            <a:ext cx="629482" cy="27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NEX MEDICAL logo"/>
          <p:cNvPicPr>
            <a:picLocks noChangeAspect="1" noChangeArrowheads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950" y="777350"/>
            <a:ext cx="558230" cy="29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1"/>
          <a:stretch>
            <a:fillRect/>
          </a:stretch>
        </p:blipFill>
        <p:spPr>
          <a:xfrm>
            <a:off x="9193755" y="693573"/>
            <a:ext cx="309474" cy="459165"/>
          </a:xfrm>
          <a:prstGeom prst="rect">
            <a:avLst/>
          </a:prstGeom>
        </p:spPr>
      </p:pic>
      <p:pic>
        <p:nvPicPr>
          <p:cNvPr id="30" name="Picture 14" descr="Image result for Distinctive Medical"/>
          <p:cNvPicPr>
            <a:picLocks noChangeAspect="1" noChangeArrowheads="1"/>
          </p:cNvPicPr>
          <p:nvPr/>
        </p:nvPicPr>
        <p:blipFill rotWithShape="1"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3" b="27274"/>
          <a:stretch/>
        </p:blipFill>
        <p:spPr bwMode="auto">
          <a:xfrm>
            <a:off x="10443709" y="839416"/>
            <a:ext cx="697521" cy="18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6" descr="Airtraq - Guided video intubation"/>
          <p:cNvPicPr>
            <a:picLocks noChangeAspect="1" noChangeArrowheads="1"/>
          </p:cNvPicPr>
          <p:nvPr/>
        </p:nvPicPr>
        <p:blipFill rotWithShape="1"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26"/>
          <a:stretch/>
        </p:blipFill>
        <p:spPr bwMode="auto">
          <a:xfrm>
            <a:off x="377698" y="832532"/>
            <a:ext cx="644208" cy="20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34" y="3727360"/>
            <a:ext cx="1285401" cy="27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41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Fannin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Best</dc:creator>
  <cp:lastModifiedBy>Sheena Morley</cp:lastModifiedBy>
  <cp:revision>13</cp:revision>
  <dcterms:created xsi:type="dcterms:W3CDTF">2018-06-12T15:37:15Z</dcterms:created>
  <dcterms:modified xsi:type="dcterms:W3CDTF">2018-11-13T14:55:47Z</dcterms:modified>
</cp:coreProperties>
</file>