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>
        <p:scale>
          <a:sx n="75" d="100"/>
          <a:sy n="75" d="100"/>
        </p:scale>
        <p:origin x="-811" y="-2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8308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966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018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317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2659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157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316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252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911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443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9C5E-9930-443E-BFBD-B798B38347FA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062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E9C5E-9930-443E-BFBD-B798B38347FA}" type="datetimeFigureOut">
              <a:rPr lang="en-IE" smtClean="0"/>
              <a:t>30/04/2019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7CE30-5F3D-407C-A3FA-5EB10086874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0374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png"/><Relationship Id="rId39" Type="http://schemas.openxmlformats.org/officeDocument/2006/relationships/image" Target="../media/image38.jpg"/><Relationship Id="rId21" Type="http://schemas.openxmlformats.org/officeDocument/2006/relationships/image" Target="../media/image20.jpe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47" Type="http://schemas.openxmlformats.org/officeDocument/2006/relationships/image" Target="../media/image46.png"/><Relationship Id="rId50" Type="http://schemas.openxmlformats.org/officeDocument/2006/relationships/image" Target="../media/image49.jpeg"/><Relationship Id="rId55" Type="http://schemas.openxmlformats.org/officeDocument/2006/relationships/image" Target="../media/image54.jpeg"/><Relationship Id="rId63" Type="http://schemas.openxmlformats.org/officeDocument/2006/relationships/image" Target="../media/image6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29" Type="http://schemas.openxmlformats.org/officeDocument/2006/relationships/image" Target="../media/image28.jpeg"/><Relationship Id="rId41" Type="http://schemas.openxmlformats.org/officeDocument/2006/relationships/image" Target="../media/image40.jpg"/><Relationship Id="rId54" Type="http://schemas.openxmlformats.org/officeDocument/2006/relationships/image" Target="../media/image53.png"/><Relationship Id="rId62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32" Type="http://schemas.openxmlformats.org/officeDocument/2006/relationships/image" Target="../media/image31.jpeg"/><Relationship Id="rId37" Type="http://schemas.openxmlformats.org/officeDocument/2006/relationships/image" Target="../media/image36.jpg"/><Relationship Id="rId40" Type="http://schemas.openxmlformats.org/officeDocument/2006/relationships/image" Target="../media/image39.jpg"/><Relationship Id="rId45" Type="http://schemas.openxmlformats.org/officeDocument/2006/relationships/image" Target="../media/image44.png"/><Relationship Id="rId53" Type="http://schemas.openxmlformats.org/officeDocument/2006/relationships/image" Target="../media/image52.png"/><Relationship Id="rId58" Type="http://schemas.openxmlformats.org/officeDocument/2006/relationships/image" Target="../media/image57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jpeg"/><Relationship Id="rId49" Type="http://schemas.openxmlformats.org/officeDocument/2006/relationships/image" Target="../media/image48.jpeg"/><Relationship Id="rId57" Type="http://schemas.openxmlformats.org/officeDocument/2006/relationships/image" Target="../media/image56.gif"/><Relationship Id="rId61" Type="http://schemas.openxmlformats.org/officeDocument/2006/relationships/image" Target="../media/image60.pn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31" Type="http://schemas.openxmlformats.org/officeDocument/2006/relationships/image" Target="../media/image30.jpeg"/><Relationship Id="rId44" Type="http://schemas.openxmlformats.org/officeDocument/2006/relationships/image" Target="../media/image43.jpeg"/><Relationship Id="rId52" Type="http://schemas.openxmlformats.org/officeDocument/2006/relationships/image" Target="../media/image51.jpeg"/><Relationship Id="rId60" Type="http://schemas.openxmlformats.org/officeDocument/2006/relationships/image" Target="../media/image5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gif"/><Relationship Id="rId35" Type="http://schemas.openxmlformats.org/officeDocument/2006/relationships/image" Target="../media/image34.jpeg"/><Relationship Id="rId43" Type="http://schemas.openxmlformats.org/officeDocument/2006/relationships/image" Target="../media/image42.jpeg"/><Relationship Id="rId48" Type="http://schemas.openxmlformats.org/officeDocument/2006/relationships/image" Target="../media/image47.png"/><Relationship Id="rId56" Type="http://schemas.openxmlformats.org/officeDocument/2006/relationships/image" Target="../media/image55.jpeg"/><Relationship Id="rId8" Type="http://schemas.openxmlformats.org/officeDocument/2006/relationships/image" Target="../media/image7.jpeg"/><Relationship Id="rId51" Type="http://schemas.openxmlformats.org/officeDocument/2006/relationships/image" Target="../media/image50.jpeg"/><Relationship Id="rId3" Type="http://schemas.openxmlformats.org/officeDocument/2006/relationships/image" Target="../media/image2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jpeg"/><Relationship Id="rId46" Type="http://schemas.openxmlformats.org/officeDocument/2006/relationships/image" Target="../media/image45.png"/><Relationship Id="rId59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5608" y="2356267"/>
            <a:ext cx="761973" cy="363402"/>
          </a:xfrm>
          <a:prstGeom prst="rect">
            <a:avLst/>
          </a:prstGeom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137" y="1728266"/>
            <a:ext cx="776513" cy="19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LINISUPPLIES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741" y="2297432"/>
            <a:ext cx="761973" cy="380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farco-pharma gmb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8" y="1620752"/>
            <a:ext cx="758684" cy="319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wellspect healthcar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561" y="2955090"/>
            <a:ext cx="776513" cy="239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theraband logo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86" b="26937"/>
          <a:stretch/>
        </p:blipFill>
        <p:spPr bwMode="auto">
          <a:xfrm>
            <a:off x="8242425" y="4244010"/>
            <a:ext cx="748943" cy="16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robinson healthcare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57" b="26928"/>
          <a:stretch/>
        </p:blipFill>
        <p:spPr bwMode="auto">
          <a:xfrm>
            <a:off x="6146799" y="4746661"/>
            <a:ext cx="843004" cy="385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SYNERGY HEALTHCARE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65" b="13514"/>
          <a:stretch/>
        </p:blipFill>
        <p:spPr bwMode="auto">
          <a:xfrm>
            <a:off x="3908425" y="1678932"/>
            <a:ext cx="761973" cy="24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GAMA HEALTHCARE LTD.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988" y="2970801"/>
            <a:ext cx="754099" cy="238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mage result for icu medical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87" b="31278"/>
          <a:stretch/>
        </p:blipFill>
        <p:spPr bwMode="auto">
          <a:xfrm>
            <a:off x="10466839" y="3603760"/>
            <a:ext cx="761973" cy="16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Image result for teleflex medical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2" t="39521" r="8475" b="39700"/>
          <a:stretch/>
        </p:blipFill>
        <p:spPr bwMode="auto">
          <a:xfrm>
            <a:off x="5426443" y="3023948"/>
            <a:ext cx="669557" cy="112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Image result for guerbet franc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247" y="2375122"/>
            <a:ext cx="771732" cy="21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Image result for baxter healthcar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2476" y="3610393"/>
            <a:ext cx="754099" cy="13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Image result for FRESENIUS KABI LTD"/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006"/>
          <a:stretch/>
        </p:blipFill>
        <p:spPr bwMode="auto">
          <a:xfrm>
            <a:off x="8970645" y="2380359"/>
            <a:ext cx="761974" cy="20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Image result for performance health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52" y="3595555"/>
            <a:ext cx="748943" cy="22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62152" y="3604130"/>
            <a:ext cx="761973" cy="268102"/>
          </a:xfrm>
          <a:prstGeom prst="rect">
            <a:avLst/>
          </a:prstGeom>
        </p:spPr>
      </p:pic>
      <p:pic>
        <p:nvPicPr>
          <p:cNvPr id="1066" name="Picture 42" descr="Image result for SCHMITZ U.SOEHNE"/>
          <p:cNvPicPr>
            <a:picLocks noChangeAspect="1" noChangeArrowheads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6" t="16154" r="6149" b="14221"/>
          <a:stretch/>
        </p:blipFill>
        <p:spPr bwMode="auto">
          <a:xfrm>
            <a:off x="3259289" y="2412482"/>
            <a:ext cx="604359" cy="26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Image result for bio-rad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157" y="2970801"/>
            <a:ext cx="757403" cy="203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Image result for stago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" t="19881" r="5145" b="18786"/>
          <a:stretch/>
        </p:blipFill>
        <p:spPr bwMode="auto">
          <a:xfrm>
            <a:off x="7702530" y="4739577"/>
            <a:ext cx="529747" cy="356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Image result for nova biomedical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25" y="2342843"/>
            <a:ext cx="748957" cy="318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Related image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769" y="1730120"/>
            <a:ext cx="748943" cy="28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/>
          <a:srcRect b="22658"/>
          <a:stretch/>
        </p:blipFill>
        <p:spPr>
          <a:xfrm>
            <a:off x="9737386" y="2896407"/>
            <a:ext cx="761967" cy="298389"/>
          </a:xfrm>
          <a:prstGeom prst="rect">
            <a:avLst/>
          </a:prstGeom>
        </p:spPr>
      </p:pic>
      <p:pic>
        <p:nvPicPr>
          <p:cNvPr id="1082" name="Picture 58" descr="Image result for KIBION AB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42" y="3460068"/>
            <a:ext cx="391505" cy="335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60" descr="Image result for fujireb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34601" y="4275101"/>
            <a:ext cx="738203" cy="144431"/>
          </a:xfrm>
          <a:prstGeom prst="rect">
            <a:avLst/>
          </a:prstGeom>
        </p:spPr>
      </p:pic>
      <p:pic>
        <p:nvPicPr>
          <p:cNvPr id="1086" name="Picture 62" descr="Image result for HORIBA UK LIMITED"/>
          <p:cNvPicPr>
            <a:picLocks noChangeAspect="1" noChangeArrowheads="1"/>
          </p:cNvPicPr>
          <p:nvPr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17" t="39993" r="21786" b="39884"/>
          <a:stretch/>
        </p:blipFill>
        <p:spPr bwMode="auto">
          <a:xfrm>
            <a:off x="2458281" y="4266750"/>
            <a:ext cx="764424" cy="12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Image result for PRECISION BIOLOGICS"/>
          <p:cNvPicPr>
            <a:picLocks noChangeAspect="1" noChangeArrowheads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7" t="37233" r="24287" b="40272"/>
          <a:stretch/>
        </p:blipFill>
        <p:spPr bwMode="auto">
          <a:xfrm>
            <a:off x="1807953" y="4824495"/>
            <a:ext cx="748943" cy="17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775066" y="2415190"/>
            <a:ext cx="748943" cy="167485"/>
          </a:xfrm>
          <a:prstGeom prst="rect">
            <a:avLst/>
          </a:prstGeom>
        </p:spPr>
      </p:pic>
      <p:pic>
        <p:nvPicPr>
          <p:cNvPr id="1092" name="Picture 68" descr="Image result for R BIOPHARM RHONE LTD"/>
          <p:cNvPicPr>
            <a:picLocks noChangeAspect="1" noChangeArrowheads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805"/>
          <a:stretch/>
        </p:blipFill>
        <p:spPr bwMode="auto">
          <a:xfrm>
            <a:off x="334602" y="4825277"/>
            <a:ext cx="748943" cy="22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Image result for oxoid ltd"/>
          <p:cNvPicPr>
            <a:picLocks noChangeAspect="1" noChangeArrowheads="1"/>
          </p:cNvPicPr>
          <p:nvPr/>
        </p:nvPicPr>
        <p:blipFill rotWithShape="1"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5" t="23025" r="4486" b="22932"/>
          <a:stretch/>
        </p:blipFill>
        <p:spPr bwMode="auto">
          <a:xfrm>
            <a:off x="5377587" y="4180025"/>
            <a:ext cx="655055" cy="29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0" name="Picture 76" descr="Image result for koven technology inc"/>
          <p:cNvPicPr>
            <a:picLocks noChangeAspect="1" noChangeArrowheads="1"/>
          </p:cNvPicPr>
          <p:nvPr/>
        </p:nvPicPr>
        <p:blipFill rotWithShape="1"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8" r="7976" b="19980"/>
          <a:stretch/>
        </p:blipFill>
        <p:spPr bwMode="auto">
          <a:xfrm>
            <a:off x="11095750" y="1687753"/>
            <a:ext cx="776513" cy="35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2" name="Picture 78" descr="Related image"/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487" y="1733214"/>
            <a:ext cx="664580" cy="273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3"/>
          <a:srcRect t="28667" b="41873"/>
          <a:stretch/>
        </p:blipFill>
        <p:spPr>
          <a:xfrm>
            <a:off x="3905131" y="4222622"/>
            <a:ext cx="720166" cy="212163"/>
          </a:xfrm>
          <a:prstGeom prst="rect">
            <a:avLst/>
          </a:prstGeom>
        </p:spPr>
      </p:pic>
      <p:pic>
        <p:nvPicPr>
          <p:cNvPr id="1106" name="Picture 82" descr="Image result for STERISETS INTERNATIONAL BV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2577" y="3023948"/>
            <a:ext cx="644208" cy="17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119" y="4265287"/>
            <a:ext cx="810914" cy="23616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302" y="3569781"/>
            <a:ext cx="748943" cy="23217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031" y="4828922"/>
            <a:ext cx="724975" cy="22085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979" y="5254146"/>
            <a:ext cx="677611" cy="27132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6820" y="4091285"/>
            <a:ext cx="664581" cy="39210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9" t="20427" r="14114" b="16282"/>
          <a:stretch/>
        </p:blipFill>
        <p:spPr>
          <a:xfrm>
            <a:off x="1044659" y="2937270"/>
            <a:ext cx="761973" cy="2721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163" y="4824495"/>
            <a:ext cx="830479" cy="234701"/>
          </a:xfrm>
          <a:prstGeom prst="rect">
            <a:avLst/>
          </a:prstGeom>
        </p:spPr>
      </p:pic>
      <p:pic>
        <p:nvPicPr>
          <p:cNvPr id="1108" name="Picture 84" descr="Image result for Adeor"/>
          <p:cNvPicPr>
            <a:picLocks noChangeAspect="1" noChangeArrowheads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1230" y="4154162"/>
            <a:ext cx="685555" cy="33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0" name="Picture 86" descr="Related image"/>
          <p:cNvPicPr>
            <a:picLocks noChangeAspect="1" noChangeArrowheads="1"/>
          </p:cNvPicPr>
          <p:nvPr/>
        </p:nvPicPr>
        <p:blipFill rotWithShape="1"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4" t="12507" r="16137" b="32147"/>
          <a:stretch/>
        </p:blipFill>
        <p:spPr bwMode="auto">
          <a:xfrm>
            <a:off x="10483162" y="4751117"/>
            <a:ext cx="693075" cy="248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2" name="Picture 88" descr="Image result for seca logo"/>
          <p:cNvPicPr>
            <a:picLocks noChangeAspect="1" noChangeArrowheads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712" y="1758409"/>
            <a:ext cx="661087" cy="21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4" name="Picture 90" descr="Image result for CARILEX MEDICAL GMBH"/>
          <p:cNvPicPr>
            <a:picLocks noChangeAspect="1" noChangeArrowheads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842" y="1795533"/>
            <a:ext cx="784032" cy="144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10602169" y="2165656"/>
            <a:ext cx="366279" cy="44348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2400506" y="5258508"/>
            <a:ext cx="733574" cy="2669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945976" y="5169670"/>
            <a:ext cx="751956" cy="444635"/>
          </a:xfrm>
          <a:prstGeom prst="rect">
            <a:avLst/>
          </a:prstGeom>
        </p:spPr>
      </p:pic>
      <p:pic>
        <p:nvPicPr>
          <p:cNvPr id="4" name="Picture 4" descr="Image result for varimed"/>
          <p:cNvPicPr>
            <a:picLocks noChangeAspect="1" noChangeArrowheads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972" y="5204235"/>
            <a:ext cx="710773" cy="37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4" descr="Image result for toffeln ltd logo"/>
          <p:cNvPicPr>
            <a:picLocks noChangeAspect="1" noChangeArrowheads="1"/>
          </p:cNvPicPr>
          <p:nvPr/>
        </p:nvPicPr>
        <p:blipFill rotWithShape="1"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203" b="35592"/>
          <a:stretch/>
        </p:blipFill>
        <p:spPr bwMode="auto">
          <a:xfrm>
            <a:off x="5267118" y="5321886"/>
            <a:ext cx="770641" cy="19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6" descr="Image result for SWANN MORTON logo"/>
          <p:cNvPicPr>
            <a:picLocks noChangeAspect="1" noChangeArrowheads="1"/>
          </p:cNvPicPr>
          <p:nvPr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535" y="5348337"/>
            <a:ext cx="696581" cy="1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8" descr="Image result for ORIGIO A/S logo"/>
          <p:cNvPicPr>
            <a:picLocks noChangeAspect="1" noChangeArrowheads="1"/>
          </p:cNvPicPr>
          <p:nvPr/>
        </p:nvPicPr>
        <p:blipFill rotWithShape="1"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08"/>
          <a:stretch/>
        </p:blipFill>
        <p:spPr bwMode="auto">
          <a:xfrm>
            <a:off x="8265778" y="5345094"/>
            <a:ext cx="558257" cy="25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0" descr="Q-Close"/>
          <p:cNvPicPr>
            <a:picLocks noChangeAspect="1" noChangeArrowheads="1"/>
          </p:cNvPicPr>
          <p:nvPr/>
        </p:nvPicPr>
        <p:blipFill>
          <a:blip r:embed="rId5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882" y="3595555"/>
            <a:ext cx="685663" cy="205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BOWA-ELECTRONIC GMBH &amp; CO KG"/>
          <p:cNvPicPr>
            <a:picLocks noChangeAspect="1" noChangeArrowheads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29" b="36000"/>
          <a:stretch/>
        </p:blipFill>
        <p:spPr bwMode="auto">
          <a:xfrm>
            <a:off x="9104118" y="4820822"/>
            <a:ext cx="644208" cy="19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icu medical"/>
          <p:cNvPicPr>
            <a:picLocks noChangeAspect="1" noChangeArrowheads="1"/>
          </p:cNvPicPr>
          <p:nvPr/>
        </p:nvPicPr>
        <p:blipFill rotWithShape="1"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43" b="28542"/>
          <a:stretch/>
        </p:blipFill>
        <p:spPr bwMode="auto">
          <a:xfrm>
            <a:off x="3248162" y="1254437"/>
            <a:ext cx="673775" cy="152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Image result for smiths medical"/>
          <p:cNvPicPr>
            <a:picLocks noChangeAspect="1" noChangeArrowheads="1"/>
          </p:cNvPicPr>
          <p:nvPr/>
        </p:nvPicPr>
        <p:blipFill rotWithShape="1"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16" b="31799"/>
          <a:stretch/>
        </p:blipFill>
        <p:spPr bwMode="auto">
          <a:xfrm>
            <a:off x="4662996" y="1264550"/>
            <a:ext cx="715198" cy="12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Image result for CHARTER-KONTRON logo"/>
          <p:cNvPicPr>
            <a:picLocks noChangeAspect="1" noChangeArrowheads="1"/>
          </p:cNvPicPr>
          <p:nvPr/>
        </p:nvPicPr>
        <p:blipFill rotWithShape="1"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1"/>
          <a:stretch/>
        </p:blipFill>
        <p:spPr bwMode="auto">
          <a:xfrm>
            <a:off x="6129092" y="1191988"/>
            <a:ext cx="629482" cy="27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Image result for NEX MEDICAL logo"/>
          <p:cNvPicPr>
            <a:picLocks noChangeAspect="1" noChangeArrowheads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788" y="1192371"/>
            <a:ext cx="558230" cy="29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9"/>
          <a:stretch>
            <a:fillRect/>
          </a:stretch>
        </p:blipFill>
        <p:spPr>
          <a:xfrm>
            <a:off x="9186593" y="1108594"/>
            <a:ext cx="309474" cy="459165"/>
          </a:xfrm>
          <a:prstGeom prst="rect">
            <a:avLst/>
          </a:prstGeom>
        </p:spPr>
      </p:pic>
      <p:pic>
        <p:nvPicPr>
          <p:cNvPr id="30" name="Picture 14" descr="Image result for Distinctive Medical"/>
          <p:cNvPicPr>
            <a:picLocks noChangeAspect="1" noChangeArrowheads="1"/>
          </p:cNvPicPr>
          <p:nvPr/>
        </p:nvPicPr>
        <p:blipFill rotWithShape="1"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93" b="27274"/>
          <a:stretch/>
        </p:blipFill>
        <p:spPr bwMode="auto">
          <a:xfrm>
            <a:off x="10436547" y="1254437"/>
            <a:ext cx="697521" cy="18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6" descr="Airtraq - Guided video intubation"/>
          <p:cNvPicPr>
            <a:picLocks noChangeAspect="1" noChangeArrowheads="1"/>
          </p:cNvPicPr>
          <p:nvPr/>
        </p:nvPicPr>
        <p:blipFill rotWithShape="1"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726"/>
          <a:stretch/>
        </p:blipFill>
        <p:spPr bwMode="auto">
          <a:xfrm>
            <a:off x="8444203" y="2970801"/>
            <a:ext cx="644208" cy="20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6082" y="3569780"/>
            <a:ext cx="1405514" cy="302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" name="Picture 2"/>
          <p:cNvPicPr>
            <a:picLocks noChangeAspect="1" noChangeArrowheads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655" y="1108594"/>
            <a:ext cx="403882" cy="39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541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Fannin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Best</dc:creator>
  <cp:lastModifiedBy>Sheena Morley</cp:lastModifiedBy>
  <cp:revision>21</cp:revision>
  <dcterms:created xsi:type="dcterms:W3CDTF">2018-06-12T15:37:15Z</dcterms:created>
  <dcterms:modified xsi:type="dcterms:W3CDTF">2019-04-30T08:25:54Z</dcterms:modified>
</cp:coreProperties>
</file>